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8" r:id="rId3"/>
    <p:sldId id="272" r:id="rId4"/>
    <p:sldId id="270" r:id="rId5"/>
    <p:sldId id="273" r:id="rId6"/>
    <p:sldId id="26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_ssJV_Xfj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96" y="964276"/>
            <a:ext cx="4719319" cy="56857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510496" y="2992274"/>
            <a:ext cx="6524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will you choose?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5-Point Star 4">
            <a:hlinkClick r:id="rId3"/>
          </p:cNvPr>
          <p:cNvSpPr/>
          <p:nvPr/>
        </p:nvSpPr>
        <p:spPr>
          <a:xfrm>
            <a:off x="8005156" y="4488873"/>
            <a:ext cx="1238597" cy="10058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5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939338"/>
            <a:ext cx="635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solidFill>
                  <a:schemeClr val="bg1"/>
                </a:solidFill>
              </a:rPr>
              <a:t>The Process</a:t>
            </a:r>
            <a:endParaRPr lang="en-GB" sz="4000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608" y="1099065"/>
            <a:ext cx="8465091" cy="54111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07524" y="1680474"/>
            <a:ext cx="1521230" cy="3460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Today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995055" y="3593039"/>
            <a:ext cx="2019993" cy="32377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Next Week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244436" y="6032586"/>
            <a:ext cx="1521230" cy="3460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09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2160">
            <a:off x="1132366" y="1026404"/>
            <a:ext cx="3822907" cy="5491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6181">
            <a:off x="7300283" y="1222973"/>
            <a:ext cx="3749430" cy="53598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45578" y="1163782"/>
            <a:ext cx="1978429" cy="1770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need to attend to collect your options booklet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00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57461"/>
            <a:ext cx="6442365" cy="3106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79" y="939338"/>
            <a:ext cx="847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solidFill>
                  <a:schemeClr val="bg1"/>
                </a:solidFill>
              </a:rPr>
              <a:t>Information – Website and Booklet </a:t>
            </a:r>
            <a:endParaRPr lang="en-GB" sz="4000" u="sng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19498" y="1857461"/>
            <a:ext cx="881149" cy="345412"/>
          </a:xfrm>
          <a:prstGeom prst="ellipse">
            <a:avLst/>
          </a:prstGeom>
          <a:noFill/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195" y="3214130"/>
            <a:ext cx="7178791" cy="34179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25245" y="5542769"/>
            <a:ext cx="1263533" cy="774903"/>
          </a:xfrm>
          <a:prstGeom prst="ellipse">
            <a:avLst/>
          </a:prstGeom>
          <a:noFill/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9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48" y="1011167"/>
            <a:ext cx="3961019" cy="5707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87" y="1011166"/>
            <a:ext cx="3889742" cy="5707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1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" y="947651"/>
            <a:ext cx="635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solidFill>
                  <a:schemeClr val="bg1"/>
                </a:solidFill>
              </a:rPr>
              <a:t>Careers Introduction </a:t>
            </a:r>
            <a:endParaRPr lang="en-GB" sz="40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15" y="2932450"/>
            <a:ext cx="3097991" cy="3451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0339" y="2526319"/>
            <a:ext cx="3638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Miss </a:t>
            </a:r>
            <a:r>
              <a:rPr lang="en-GB" sz="3200" dirty="0" smtClean="0">
                <a:solidFill>
                  <a:srgbClr val="FFFF00"/>
                </a:solidFill>
              </a:rPr>
              <a:t>Haimeed</a:t>
            </a:r>
            <a:endParaRPr lang="en-GB" sz="3200" dirty="0">
              <a:solidFill>
                <a:srgbClr val="FFFF00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Information 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Advice </a:t>
            </a:r>
            <a:endParaRPr lang="en-GB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Guidance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9689" y="1879988"/>
            <a:ext cx="32558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     Where you </a:t>
            </a:r>
            <a:r>
              <a:rPr lang="en-GB" sz="2000" dirty="0" smtClean="0">
                <a:solidFill>
                  <a:schemeClr val="bg1"/>
                </a:solidFill>
              </a:rPr>
              <a:t>can find me?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u="sng" dirty="0" smtClean="0">
                <a:solidFill>
                  <a:schemeClr val="bg1"/>
                </a:solidFill>
              </a:rPr>
              <a:t>Careers office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7055" y="864325"/>
            <a:ext cx="564670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1:1 and group work may contain</a:t>
            </a:r>
          </a:p>
          <a:p>
            <a:pPr fontAlgn="base"/>
            <a:endParaRPr lang="en-US" sz="20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Support you with understanding where your </a:t>
            </a:r>
            <a:r>
              <a:rPr lang="en-US" dirty="0" smtClean="0">
                <a:solidFill>
                  <a:schemeClr val="bg1"/>
                </a:solidFill>
              </a:rPr>
              <a:t>options </a:t>
            </a:r>
            <a:r>
              <a:rPr lang="en-US" dirty="0">
                <a:solidFill>
                  <a:schemeClr val="bg1"/>
                </a:solidFill>
              </a:rPr>
              <a:t>can lead too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Support </a:t>
            </a:r>
            <a:r>
              <a:rPr lang="en-US" dirty="0">
                <a:solidFill>
                  <a:schemeClr val="bg1"/>
                </a:solidFill>
              </a:rPr>
              <a:t>with building up with post 16 providers 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Help </a:t>
            </a:r>
            <a:r>
              <a:rPr lang="en-US" dirty="0">
                <a:solidFill>
                  <a:schemeClr val="bg1"/>
                </a:solidFill>
              </a:rPr>
              <a:t>you to understand the different types of routes out there - Apprenticeship, Traineeships, A levels, BTECS and T LEVELS etc.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Helping </a:t>
            </a:r>
            <a:r>
              <a:rPr lang="en-US" dirty="0">
                <a:solidFill>
                  <a:schemeClr val="bg1"/>
                </a:solidFill>
              </a:rPr>
              <a:t>you to develop a professional attitude when working with external </a:t>
            </a:r>
            <a:r>
              <a:rPr lang="en-US" dirty="0" smtClean="0">
                <a:solidFill>
                  <a:schemeClr val="bg1"/>
                </a:solidFill>
              </a:rPr>
              <a:t>parties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Supporting you in gaining work experience placements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Year 10 and 11 begin to start application process through Sheffield progress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CV writing, interview preps and careers advice</a:t>
            </a:r>
          </a:p>
          <a:p>
            <a:pPr fontAlgn="base"/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74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939338"/>
            <a:ext cx="635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solidFill>
                  <a:schemeClr val="bg1"/>
                </a:solidFill>
              </a:rPr>
              <a:t>Support</a:t>
            </a:r>
            <a:endParaRPr lang="en-GB" sz="40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1886989"/>
            <a:ext cx="11064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FF00"/>
                </a:solidFill>
              </a:rPr>
              <a:t>Miss Charlton (Deputy Headteacher)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FF00"/>
                </a:solidFill>
              </a:rPr>
              <a:t>Mr Hussain (Head of Y9)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FF00"/>
                </a:solidFill>
              </a:rPr>
              <a:t>Miss Siddiq (Deputy Head of Y9)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FF00"/>
                </a:solidFill>
              </a:rPr>
              <a:t>Miss Haimeed (Careers Advisor)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FF00"/>
                </a:solidFill>
              </a:rPr>
              <a:t>Tutors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FF00"/>
                </a:solidFill>
              </a:rPr>
              <a:t>And any other member of staff in school you may wish to speak to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6355">
            <a:off x="6832600" y="1259087"/>
            <a:ext cx="5105400" cy="2556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995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six pillars of FV Template</Template>
  <TotalTime>301</TotalTime>
  <Words>174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Fir Vale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Charlton (Staff)</dc:creator>
  <cp:lastModifiedBy>Miss Charlton (Staff)</cp:lastModifiedBy>
  <cp:revision>112</cp:revision>
  <dcterms:created xsi:type="dcterms:W3CDTF">2020-08-26T08:58:00Z</dcterms:created>
  <dcterms:modified xsi:type="dcterms:W3CDTF">2023-03-01T11:18:07Z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F8DE07E2E18B4A30949F80B9F630971F</vt:lpwstr>
  </property>
  <property fmtid="{D5CDD505-2E9C-101B-9397-08002B2CF9AE}" pid="3" name="KSOProductBuildVer">
    <vt:lpwstr>2057-11.2.0.11130</vt:lpwstr>
  </property>
</Properties>
</file>