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DA0E1A-01B9-D541-8D8E-7E629741376B}" v="2" dt="2025-06-23T05:59:26.8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0"/>
    <p:restoredTop sz="94694"/>
  </p:normalViewPr>
  <p:slideViewPr>
    <p:cSldViewPr snapToGrid="0">
      <p:cViewPr varScale="1">
        <p:scale>
          <a:sx n="70" d="100"/>
          <a:sy n="70" d="100"/>
        </p:scale>
        <p:origin x="29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 rot="246743">
            <a:off x="1241547" y="8810268"/>
            <a:ext cx="33166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spc="-150" dirty="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20</a:t>
            </a:r>
            <a:r>
              <a:rPr lang="en-US" sz="4400" b="1" spc="-150" baseline="30000" dirty="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</a:t>
            </a:r>
            <a:r>
              <a:rPr lang="en-US" sz="4400" b="1" spc="-150" dirty="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January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FDE736C-E5B0-4F07-B5CC-F38F8B9ABE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790F58-943B-43D7-B43F-9637E7D873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BAD28F-22B2-44D9-AF52-EEE0353C08E0}">
  <ds:schemaRefs>
    <ds:schemaRef ds:uri="http://schemas.microsoft.com/office/2006/documentManagement/types"/>
    <ds:schemaRef ds:uri="2343eec4-a8bb-46e8-949c-19aa8f30579a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e70e135-83f8-41c8-a854-d55dcc40cc34"/>
    <ds:schemaRef ds:uri="http://purl.org/dc/elements/1.1/"/>
    <ds:schemaRef ds:uri="c0ce68d2-f4a4-4963-9a31-30d16dda62a3"/>
    <ds:schemaRef ds:uri="2a4231d9-844b-42ba-9d15-21bb434c25e3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102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Dunn</dc:creator>
  <cp:lastModifiedBy>Mab Khan</cp:lastModifiedBy>
  <cp:revision>9</cp:revision>
  <dcterms:created xsi:type="dcterms:W3CDTF">2025-02-26T12:17:04Z</dcterms:created>
  <dcterms:modified xsi:type="dcterms:W3CDTF">2026-01-15T11:07:56Z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