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7028"/>
    <a:srgbClr val="EA4542"/>
    <a:srgbClr val="C34F9D"/>
    <a:srgbClr val="4A7FC1"/>
    <a:srgbClr val="14291E"/>
    <a:srgbClr val="EA37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33"/>
    <p:restoredTop sz="94663"/>
  </p:normalViewPr>
  <p:slideViewPr>
    <p:cSldViewPr snapToGrid="0">
      <p:cViewPr varScale="1">
        <p:scale>
          <a:sx n="70" d="100"/>
          <a:sy n="70" d="100"/>
        </p:scale>
        <p:origin x="29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8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85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4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5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8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5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3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7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6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2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8C3604-5F41-1E1A-AF8D-BC06B5B99600}"/>
              </a:ext>
            </a:extLst>
          </p:cNvPr>
          <p:cNvSpPr txBox="1"/>
          <p:nvPr/>
        </p:nvSpPr>
        <p:spPr>
          <a:xfrm>
            <a:off x="604434" y="4927004"/>
            <a:ext cx="636980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E67028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MAINS</a:t>
            </a:r>
          </a:p>
          <a:p>
            <a:pPr algn="ctr"/>
            <a:r>
              <a:rPr lang="en-GB" sz="2400" dirty="0">
                <a:solidFill>
                  <a:srgbClr val="14291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Chicken Sausage Bite Calzone </a:t>
            </a:r>
          </a:p>
          <a:p>
            <a:pPr algn="ctr"/>
            <a:endParaRPr lang="en-GB" sz="3500" b="1" dirty="0">
              <a:solidFill>
                <a:srgbClr val="14291E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00" b="1" dirty="0">
                <a:solidFill>
                  <a:srgbClr val="E67028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SIDES</a:t>
            </a:r>
          </a:p>
          <a:p>
            <a:pPr algn="ctr"/>
            <a:r>
              <a:rPr lang="en-GB" sz="2400" dirty="0">
                <a:solidFill>
                  <a:srgbClr val="14291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Fajita Fries</a:t>
            </a:r>
          </a:p>
          <a:p>
            <a:pPr algn="ctr"/>
            <a:endParaRPr lang="en-US" sz="3500" b="1" dirty="0">
              <a:solidFill>
                <a:srgbClr val="14291E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00" b="1" dirty="0">
                <a:solidFill>
                  <a:srgbClr val="E67028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DESSERTS</a:t>
            </a:r>
          </a:p>
          <a:p>
            <a:pPr algn="ctr"/>
            <a:r>
              <a:rPr lang="en-GB" sz="2400" dirty="0">
                <a:solidFill>
                  <a:srgbClr val="14291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Tray bake or cookie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D02B90-51FB-42A7-9777-D6DCC875EA25}"/>
              </a:ext>
            </a:extLst>
          </p:cNvPr>
          <p:cNvSpPr txBox="1"/>
          <p:nvPr/>
        </p:nvSpPr>
        <p:spPr>
          <a:xfrm>
            <a:off x="2398571" y="9329700"/>
            <a:ext cx="2781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i="1" dirty="0">
                <a:latin typeface="Century Gothic" panose="020B0502020202020204" pitchFamily="34" charset="0"/>
                <a:cs typeface="Arial" panose="020B0604020202020204" pitchFamily="34" charset="0"/>
              </a:rPr>
              <a:t>*Menus may be subject to change</a:t>
            </a:r>
          </a:p>
        </p:txBody>
      </p:sp>
    </p:spTree>
    <p:extLst>
      <p:ext uri="{BB962C8B-B14F-4D97-AF65-F5344CB8AC3E}">
        <p14:creationId xmlns:p14="http://schemas.microsoft.com/office/powerpoint/2010/main" val="1710993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1C9106D901B448B24197D5D49EFCD4" ma:contentTypeVersion="18" ma:contentTypeDescription="Create a new document." ma:contentTypeScope="" ma:versionID="c5e9bb343ccf6b0b9cdb6daee4bf479b">
  <xsd:schema xmlns:xsd="http://www.w3.org/2001/XMLSchema" xmlns:xs="http://www.w3.org/2001/XMLSchema" xmlns:p="http://schemas.microsoft.com/office/2006/metadata/properties" xmlns:ns2="2a4231d9-844b-42ba-9d15-21bb434c25e3" xmlns:ns3="c0ce68d2-f4a4-4963-9a31-30d16dda62a3" xmlns:ns4="13179a32-cb14-4f3d-a857-19027c31e5d7" targetNamespace="http://schemas.microsoft.com/office/2006/metadata/properties" ma:root="true" ma:fieldsID="d8a65aeab933480d5fa95c3c99241f0b" ns2:_="" ns3:_="" ns4:_="">
    <xsd:import namespace="2a4231d9-844b-42ba-9d15-21bb434c25e3"/>
    <xsd:import namespace="c0ce68d2-f4a4-4963-9a31-30d16dda62a3"/>
    <xsd:import namespace="13179a32-cb14-4f3d-a857-19027c31e5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4231d9-844b-42ba-9d15-21bb434c25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ce68d2-f4a4-4963-9a31-30d16dda62a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5e69412-a584-4ec1-a817-afb8fde00a0e}" ma:internalName="TaxCatchAll" ma:showField="CatchAllData" ma:web="13179a32-cb14-4f3d-a857-19027c31e5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79a32-cb14-4f3d-a857-19027c31e5d7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ce68d2-f4a4-4963-9a31-30d16dda62a3" xsi:nil="true"/>
    <lcf76f155ced4ddcb4097134ff3c332f xmlns="2a4231d9-844b-42ba-9d15-21bb434c25e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AC0F027-B9C6-4C87-8F28-C504237B0D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FD65C17-68C0-4686-8C6A-DA98F5DE32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4231d9-844b-42ba-9d15-21bb434c25e3"/>
    <ds:schemaRef ds:uri="c0ce68d2-f4a4-4963-9a31-30d16dda62a3"/>
    <ds:schemaRef ds:uri="13179a32-cb14-4f3d-a857-19027c31e5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1B0362-0AFF-4ED8-AE1D-BC48F01BE50B}">
  <ds:schemaRefs>
    <ds:schemaRef ds:uri="2343eec4-a8bb-46e8-949c-19aa8f30579a"/>
    <ds:schemaRef ds:uri="2e70e135-83f8-41c8-a854-d55dcc40cc34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terms/"/>
    <ds:schemaRef ds:uri="c0ce68d2-f4a4-4963-9a31-30d16dda62a3"/>
    <ds:schemaRef ds:uri="2a4231d9-844b-42ba-9d15-21bb434c25e3"/>
  </ds:schemaRefs>
</ds:datastoreItem>
</file>

<file path=docMetadata/LabelInfo.xml><?xml version="1.0" encoding="utf-8"?>
<clbl:labelList xmlns:clbl="http://schemas.microsoft.com/office/2020/mipLabelMetadata">
  <clbl:label id="{f472f14c-d40a-4996-84a9-078c3b8640e0}" enabled="1" method="Standard" siteId="{cd62b7dd-4b48-44bd-90e7-e143a22c8ead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126</TotalTime>
  <Words>20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Victoria Dunn</dc:creator>
  <cp:lastModifiedBy>Mab Khan</cp:lastModifiedBy>
  <cp:revision>9</cp:revision>
  <dcterms:created xsi:type="dcterms:W3CDTF">2025-02-26T12:17:04Z</dcterms:created>
  <dcterms:modified xsi:type="dcterms:W3CDTF">2026-01-15T11:09:38Z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0x010100A71C9106D901B448B24197D5D49EFCD4</vt:lpwstr>
  </property>
  <property fmtid="{D5CDD505-2E9C-101B-9397-08002B2CF9AE}" pid="3" name="ClassificationContentMarkingFooterLocations">
    <vt:lpwstr>Office 2013 - 2022 Theme:8</vt:lpwstr>
  </property>
  <property fmtid="{D5CDD505-2E9C-101B-9397-08002B2CF9AE}" pid="4" name="ClassificationContentMarkingFooterText">
    <vt:lpwstr>Internal</vt:lpwstr>
  </property>
</Properties>
</file>