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753AC-385B-1648-873A-06799E5232F6}" v="2" dt="2025-06-23T06:06:46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0"/>
    <p:restoredTop sz="94694"/>
  </p:normalViewPr>
  <p:slideViewPr>
    <p:cSldViewPr snapToGrid="0">
      <p:cViewPr varScale="1">
        <p:scale>
          <a:sx n="69" d="100"/>
          <a:sy n="69" d="100"/>
        </p:scale>
        <p:origin x="29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 rot="246743">
            <a:off x="1241547" y="8471714"/>
            <a:ext cx="33166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spc="-15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Monday 23</a:t>
            </a:r>
            <a:r>
              <a:rPr lang="en-US" sz="4400" b="1" spc="-150" baseline="3000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rd</a:t>
            </a:r>
            <a:r>
              <a:rPr lang="en-US" sz="4400" b="1" spc="-15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March</a:t>
            </a:r>
            <a:endParaRPr lang="en-US" sz="4400" b="1" spc="-150" dirty="0">
              <a:solidFill>
                <a:srgbClr val="14291E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DE736C-E5B0-4F07-B5CC-F38F8B9ABE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BAD28F-22B2-44D9-AF52-EEE0353C08E0}">
  <ds:schemaRefs>
    <ds:schemaRef ds:uri="http://schemas.microsoft.com/office/2006/documentManagement/types"/>
    <ds:schemaRef ds:uri="http://schemas.microsoft.com/office/2006/metadata/properties"/>
    <ds:schemaRef ds:uri="2a4231d9-844b-42ba-9d15-21bb434c25e3"/>
    <ds:schemaRef ds:uri="c0ce68d2-f4a4-4963-9a31-30d16dda62a3"/>
    <ds:schemaRef ds:uri="http://purl.org/dc/terms/"/>
    <ds:schemaRef ds:uri="13179a32-cb14-4f3d-a857-19027c31e5d7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8998F37-6174-4F31-B7BF-A726549234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109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Dunn</dc:creator>
  <cp:lastModifiedBy>Leanne Clarke</cp:lastModifiedBy>
  <cp:revision>10</cp:revision>
  <dcterms:created xsi:type="dcterms:W3CDTF">2025-02-26T12:17:04Z</dcterms:created>
  <dcterms:modified xsi:type="dcterms:W3CDTF">2026-03-18T09:57:22Z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